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2" r:id="rId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016" autoAdjust="0"/>
    <p:restoredTop sz="94660"/>
  </p:normalViewPr>
  <p:slideViewPr>
    <p:cSldViewPr snapToGrid="0">
      <p:cViewPr varScale="1">
        <p:scale>
          <a:sx n="76" d="100"/>
          <a:sy n="76" d="100"/>
        </p:scale>
        <p:origin x="126" y="7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132705-C809-41D7-838A-BDCCBD674E1F}" type="datetimeFigureOut">
              <a:rPr lang="ru-RU" smtClean="0"/>
              <a:t>15.09.2025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3B5739-E931-4C7F-B67B-F720DDF57A5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755932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132705-C809-41D7-838A-BDCCBD674E1F}" type="datetimeFigureOut">
              <a:rPr lang="ru-RU" smtClean="0"/>
              <a:t>15.09.2025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3B5739-E931-4C7F-B67B-F720DDF57A5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582181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132705-C809-41D7-838A-BDCCBD674E1F}" type="datetimeFigureOut">
              <a:rPr lang="ru-RU" smtClean="0"/>
              <a:t>15.09.2025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3B5739-E931-4C7F-B67B-F720DDF57A5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291993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132705-C809-41D7-838A-BDCCBD674E1F}" type="datetimeFigureOut">
              <a:rPr lang="ru-RU" smtClean="0"/>
              <a:t>15.09.2025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3B5739-E931-4C7F-B67B-F720DDF57A5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998326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132705-C809-41D7-838A-BDCCBD674E1F}" type="datetimeFigureOut">
              <a:rPr lang="ru-RU" smtClean="0"/>
              <a:t>15.09.2025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3B5739-E931-4C7F-B67B-F720DDF57A5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141040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132705-C809-41D7-838A-BDCCBD674E1F}" type="datetimeFigureOut">
              <a:rPr lang="ru-RU" smtClean="0"/>
              <a:t>15.09.2025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3B5739-E931-4C7F-B67B-F720DDF57A5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70107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132705-C809-41D7-838A-BDCCBD674E1F}" type="datetimeFigureOut">
              <a:rPr lang="ru-RU" smtClean="0"/>
              <a:t>15.09.2025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3B5739-E931-4C7F-B67B-F720DDF57A5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299977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132705-C809-41D7-838A-BDCCBD674E1F}" type="datetimeFigureOut">
              <a:rPr lang="ru-RU" smtClean="0"/>
              <a:t>15.09.2025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3B5739-E931-4C7F-B67B-F720DDF57A5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102231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132705-C809-41D7-838A-BDCCBD674E1F}" type="datetimeFigureOut">
              <a:rPr lang="ru-RU" smtClean="0"/>
              <a:t>15.09.2025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3B5739-E931-4C7F-B67B-F720DDF57A5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431514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132705-C809-41D7-838A-BDCCBD674E1F}" type="datetimeFigureOut">
              <a:rPr lang="ru-RU" smtClean="0"/>
              <a:t>15.09.2025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3B5739-E931-4C7F-B67B-F720DDF57A5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074557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132705-C809-41D7-838A-BDCCBD674E1F}" type="datetimeFigureOut">
              <a:rPr lang="ru-RU" smtClean="0"/>
              <a:t>15.09.2025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3B5739-E931-4C7F-B67B-F720DDF57A5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55590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132705-C809-41D7-838A-BDCCBD674E1F}" type="datetimeFigureOut">
              <a:rPr lang="ru-RU" smtClean="0"/>
              <a:t>15.09.2025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3B5739-E931-4C7F-B67B-F720DDF57A5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677473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hyperlink" Target="&#1062;&#1077;&#1085;&#1090;&#1088;.pptx" TargetMode="External"/><Relationship Id="rId3" Type="http://schemas.openxmlformats.org/officeDocument/2006/relationships/image" Target="../media/image1.png"/><Relationship Id="rId7" Type="http://schemas.openxmlformats.org/officeDocument/2006/relationships/hyperlink" Target="2_5350804608228817053.mp4" TargetMode="External"/><Relationship Id="rId2" Type="http://schemas.openxmlformats.org/officeDocument/2006/relationships/hyperlink" Target="&#1041;&#1077;&#1089;&#1087;&#1088;&#1086;&#1074;&#1086;&#1076;&#1085;&#1086;&#1081;%20&#1084;&#1091;&#1083;&#1100;&#1090;&#1080;&#1076;&#1072;&#1090;&#1095;&#1080;&#1082;.docx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2_5350804608228817049.mp4" TargetMode="External"/><Relationship Id="rId5" Type="http://schemas.openxmlformats.org/officeDocument/2006/relationships/image" Target="../media/image2.png"/><Relationship Id="rId4" Type="http://schemas.openxmlformats.org/officeDocument/2006/relationships/hyperlink" Target="2_5350804608228817051.mp4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hlinkClick r:id="rId2" action="ppaction://hlinkfile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1162" y="112398"/>
            <a:ext cx="3564166" cy="341185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6" name="Рисунок 5">
            <a:hlinkClick r:id="rId4" action="ppaction://hlinkfile"/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591470" y="112398"/>
            <a:ext cx="3644900" cy="3496128"/>
          </a:xfrm>
          <a:prstGeom prst="rect">
            <a:avLst/>
          </a:prstGeom>
        </p:spPr>
      </p:pic>
      <p:pic>
        <p:nvPicPr>
          <p:cNvPr id="7" name="Рисунок 6">
            <a:hlinkClick r:id="rId6" action="ppaction://hlinkfile"/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99730" y="3571957"/>
            <a:ext cx="3787030" cy="3286043"/>
          </a:xfrm>
          <a:prstGeom prst="rect">
            <a:avLst/>
          </a:prstGeom>
        </p:spPr>
      </p:pic>
      <p:pic>
        <p:nvPicPr>
          <p:cNvPr id="8" name="Рисунок 7">
            <a:hlinkClick r:id="rId7" action="ppaction://hlinkfile"/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732620" y="3608526"/>
            <a:ext cx="3494180" cy="3249473"/>
          </a:xfrm>
          <a:prstGeom prst="rect">
            <a:avLst/>
          </a:prstGeom>
        </p:spPr>
      </p:pic>
      <p:sp>
        <p:nvSpPr>
          <p:cNvPr id="2" name="Скругленный прямоугольник 1"/>
          <p:cNvSpPr/>
          <p:nvPr/>
        </p:nvSpPr>
        <p:spPr>
          <a:xfrm>
            <a:off x="4229100" y="208003"/>
            <a:ext cx="3238500" cy="6446797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8" action="ppaction://hlinkpres?slideindex=1&amp;slidetitle="/>
              </a:rPr>
              <a:t>«Точка Роста. </a:t>
            </a:r>
          </a:p>
          <a:p>
            <a:pPr algn="ctr"/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8" action="ppaction://hlinkpres?slideindex=1&amp;slidetitle="/>
              </a:rPr>
              <a:t>ЛЕТО Внеурочка-2025»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63867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323</TotalTime>
  <Words>7</Words>
  <Application>Microsoft Office PowerPoint</Application>
  <PresentationFormat>Широкоэкранный</PresentationFormat>
  <Paragraphs>2</Paragraphs>
  <Slides>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Times New Roman</vt:lpstr>
      <vt:lpstr>Тема Office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Талия</dc:creator>
  <cp:lastModifiedBy>Талия</cp:lastModifiedBy>
  <cp:revision>10</cp:revision>
  <dcterms:created xsi:type="dcterms:W3CDTF">2025-09-15T05:14:21Z</dcterms:created>
  <dcterms:modified xsi:type="dcterms:W3CDTF">2025-09-15T10:38:17Z</dcterms:modified>
</cp:coreProperties>
</file>