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sldIdLst>
    <p:sldId id="256" r:id="rId2"/>
  </p:sldIdLst>
  <p:sldSz cx="10691813" cy="7559675"/>
  <p:notesSz cx="6761163" cy="9882188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4A2888-6CC4-4584-9AC3-F721EBA4B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477" y="1237197"/>
            <a:ext cx="8018860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F8A2ED-26F7-429A-9FEE-04D10DF9B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E59852-D560-4BFC-B978-3A2939F31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9B8010-982C-4C21-A6A8-9BD3F4C30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86D5B8-9C27-449A-835A-9C591B37E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90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AFF282-2002-4716-A479-08DEE718A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2D080FB-BE89-4821-8A38-52E7316AA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F7A2F2-D607-4FB4-A80C-26B3B17C4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3F4390-4A23-4AF1-9BC8-613EC63CB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D81FB2-7F0C-43AB-AB21-EDF10DCC7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643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2022184-FB97-4A51-8C22-CBE0058DA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878D834-1058-47DC-B9C0-4322273EC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062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24C284-2D81-4CE1-960C-3F24FE5EC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495388-6A55-4748-B1EE-A539570C9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6DDCD5-2498-4EAD-94BA-F05443636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50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BD5DD-E016-4F14-B3C2-5496D45C4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69D1E3-A4F8-47C1-A96E-3CFFED422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7FAE1A-0359-4627-A231-CD39EB5E1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5A2930-C8ED-48EE-8B87-61B6DAB72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FCA954-FD40-4DE6-AB20-2E29B009B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81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64999-6922-4672-B27F-DCDA6CF18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493" y="1884670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190EC3-03D3-4504-A3BE-9B09CA4174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93" y="5059034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AB7F79-3E57-4703-AE04-8A41FCF41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05FA38-8E71-48AE-8D1D-5589834E6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BE42BE-7C49-4FE3-9B56-A1846F17C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11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91CFB6-40F6-4F90-9C37-F6837560C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D39997-5E02-431B-9588-2399F8E4A7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A04D1E-4638-4D7E-B48B-FA8EBAE97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609F72-E25A-4233-A86C-F3A88A7F5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F63BF6-C27C-4674-A830-A1A66014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33EBB8-A693-4174-B5D9-7CC9E82CD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35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791CE-FEF3-41FD-8460-CF9477AD9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55" y="402483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2211EE-93AB-4049-A7CA-F385569DA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455" y="1853171"/>
            <a:ext cx="4523138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C77DB6-DF94-468C-BD2A-8710686F9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455" y="2761381"/>
            <a:ext cx="4523138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1784A29-9F18-4D26-80C9-52F59B95DC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2730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A980262-3904-4D9A-A160-636D910B2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2730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79BDDC8-EBFD-4BEB-AD26-58D5F5CA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B7712ED-D021-442C-A667-30CE445D7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D91B86-7F73-4011-9D9D-C6BE7C0D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434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44773-F7E4-4981-9430-CBAE5DE8B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F85693-7FA6-429F-9CE5-5B8E9941F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3A94EEB-C1AC-4043-BC06-6FED72EA8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6F7AD72-C01D-45D8-A802-3B9BEFA1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631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EB90FB-44AE-4D9D-9C8B-4D6A0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B2FB355-F7FF-4A71-93FE-E07AD162A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0F69BC1-098C-40FB-B62C-A1DB8A02C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623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B87F3-3FDA-4826-B06A-3609FB9FA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66EF38-EE28-49A2-A585-FB9E4C3F9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413" y="1088454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C6A550-08BE-4809-9158-1554AF376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85731B-0154-4A59-9749-475C8E072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A1A915-1DBD-4B60-AAD2-F932E4B95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B99CA38-C963-49E2-AFD2-86CAB733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40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9E3D77-2385-499C-A35B-A51D8E35E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5E1BD2-A1F1-4136-AA50-94B6B2B786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413" y="1088454"/>
            <a:ext cx="5412730" cy="5372269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3A2CF36-6678-4810-8BCD-0FDC85A6A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E28598-43B3-44CF-B611-463100CB8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77CD12-803E-487B-87B3-0D1976431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E7B816-6DB4-4241-AFA3-6C4191F15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077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DF65B-70BE-4548-8BE7-F013AE7B5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3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237DB0-DBA3-47FE-B064-AC020BB52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63AAA1-FDCD-4C61-B70E-37AF0300B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699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E10ED-F386-405E-8A09-5B1E960FA065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635F4B-8DA1-4711-8290-62708C199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663" y="7006699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C56C74-A08E-448F-8C6F-F4A53413A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1093" y="7006699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99782-68F6-4DA0-A7EF-96E5E79B7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08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&#1048;&#1085;&#1090;&#1077;&#1088;&#1072;&#1082;&#1090;&#1080;&#1074;&#1085;&#1099;&#1081;%20&#1082;&#1086;&#1083;&#1083;&#1072;&#1078;.pptx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1" descr="Изображение выглядит как карта, текст&#10;&#10;Автоматически созданное описание"/>
          <p:cNvPicPr preferRelativeResize="0"/>
          <p:nvPr/>
        </p:nvPicPr>
        <p:blipFill rotWithShape="1">
          <a:blip r:embed="rId2">
            <a:alphaModFix/>
          </a:blip>
          <a:srcRect l="3147"/>
          <a:stretch/>
        </p:blipFill>
        <p:spPr>
          <a:xfrm>
            <a:off x="70213" y="5835383"/>
            <a:ext cx="10072122" cy="1575819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"/>
          <p:cNvSpPr/>
          <p:nvPr/>
        </p:nvSpPr>
        <p:spPr>
          <a:xfrm rot="-2700000">
            <a:off x="-1349731" y="3714197"/>
            <a:ext cx="5237964" cy="2174353"/>
          </a:xfrm>
          <a:prstGeom prst="parallelogram">
            <a:avLst>
              <a:gd name="adj" fmla="val 100587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1"/>
          <p:cNvSpPr txBox="1"/>
          <p:nvPr/>
        </p:nvSpPr>
        <p:spPr>
          <a:xfrm>
            <a:off x="5560827" y="3293851"/>
            <a:ext cx="4892771" cy="1732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Автор: педагог Центра образования естественно-научной и технологической направленностей  «Точка роста» 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МБОУ СОШ № 8 г. Красновишерска, учитель физики </a:t>
            </a:r>
          </a:p>
          <a:p>
            <a:pPr marL="0" marR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2000" dirty="0" err="1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Ситдикова</a:t>
            </a:r>
            <a:r>
              <a:rPr lang="ru-RU" sz="20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Талия </a:t>
            </a:r>
            <a:r>
              <a:rPr lang="ru-RU" sz="2000" dirty="0" err="1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Идрисовна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547082" y="1587538"/>
            <a:ext cx="8018860" cy="1241821"/>
          </a:xfrm>
        </p:spPr>
        <p:txBody>
          <a:bodyPr>
            <a:normAutofit fontScale="40000" lnSpcReduction="20000"/>
          </a:bodyPr>
          <a:lstStyle/>
          <a:p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«Точка Роста. </a:t>
            </a:r>
          </a:p>
          <a:p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 </a:t>
            </a:r>
            <a:r>
              <a:rPr lang="ru-RU" sz="6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Внеурочка-2025</a:t>
            </a:r>
            <a:r>
              <a:rPr lang="ru-RU" sz="6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66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Наука в одном кадре»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9590929-8799-46AF-911B-BA14FD07A324}"/>
              </a:ext>
            </a:extLst>
          </p:cNvPr>
          <p:cNvGrpSpPr/>
          <p:nvPr/>
        </p:nvGrpSpPr>
        <p:grpSpPr>
          <a:xfrm>
            <a:off x="1435395" y="109781"/>
            <a:ext cx="7417266" cy="1385163"/>
            <a:chOff x="4215944" y="593410"/>
            <a:chExt cx="13674269" cy="2842842"/>
          </a:xfrm>
        </p:grpSpPr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2A18A8CB-24B7-4D84-AFAB-E9421D7418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51" t="8280" r="22365" b="76274"/>
            <a:stretch/>
          </p:blipFill>
          <p:spPr>
            <a:xfrm>
              <a:off x="10983477" y="593410"/>
              <a:ext cx="6906736" cy="2842842"/>
            </a:xfrm>
            <a:prstGeom prst="rect">
              <a:avLst/>
            </a:prstGeom>
          </p:spPr>
        </p:pic>
        <p:pic>
          <p:nvPicPr>
            <p:cNvPr id="25" name="Рисунок 24" descr="Изображение выглядит как бутылка, красный, знак, автобус&#10;&#10;Автоматически созданное описание">
              <a:extLst>
                <a:ext uri="{FF2B5EF4-FFF2-40B4-BE49-F238E27FC236}">
                  <a16:creationId xmlns:a16="http://schemas.microsoft.com/office/drawing/2014/main" id="{86008277-F1A4-4267-A6EA-DB950F07C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944" y="1506836"/>
              <a:ext cx="5090408" cy="1502377"/>
            </a:xfrm>
            <a:prstGeom prst="rect">
              <a:avLst/>
            </a:prstGeom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18530" r="11295"/>
          <a:stretch/>
        </p:blipFill>
        <p:spPr>
          <a:xfrm>
            <a:off x="2809914" y="2921953"/>
            <a:ext cx="2607623" cy="2476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>
            <a:hlinkClick r:id="rId6" action="ppaction://hlinkpres?slideindex=1&amp;slidetitle="/>
          </p:cNvPr>
          <p:cNvPicPr>
            <a:picLocks noChangeAspect="1"/>
          </p:cNvPicPr>
          <p:nvPr/>
        </p:nvPicPr>
        <p:blipFill rotWithShape="1">
          <a:blip r:embed="rId7"/>
          <a:srcRect l="8727" t="9869" r="7831" b="13708"/>
          <a:stretch/>
        </p:blipFill>
        <p:spPr>
          <a:xfrm>
            <a:off x="9762375" y="222264"/>
            <a:ext cx="666273" cy="665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39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Заместитель Министра просвещения  Российской Федерации, администратор  Национального проекта «Образование»                             М.Н. Ракова</dc:title>
  <dc:creator>Лариса Сулима</dc:creator>
  <cp:lastModifiedBy>Талия</cp:lastModifiedBy>
  <cp:revision>25</cp:revision>
  <cp:lastPrinted>2024-11-27T08:52:04Z</cp:lastPrinted>
  <dcterms:modified xsi:type="dcterms:W3CDTF">2025-09-15T10:40:51Z</dcterms:modified>
</cp:coreProperties>
</file>